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  <p:sldId id="382" r:id="rId99"/>
    <p:sldId id="381" r:id="rId10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22" d="100"/>
          <a:sy n="122" d="100"/>
        </p:scale>
        <p:origin x="326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Sat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05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4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boolean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it dynamic </a:t>
            </a: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811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AFA1B-C15A-5367-B8A1-391361D59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45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48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Task Manager Project Development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 stand the project flow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 stand the Rest API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Arrange flutter project structure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Develop features on by one</a:t>
            </a:r>
            <a:r>
              <a:rPr lang="en-US" sz="12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0676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12454</TotalTime>
  <Words>3155</Words>
  <Application>Microsoft Office PowerPoint</Application>
  <PresentationFormat>On-screen Show (16:9)</PresentationFormat>
  <Paragraphs>580</Paragraphs>
  <Slides>99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Engr. Rabbil Hasan</cp:lastModifiedBy>
  <cp:revision>451</cp:revision>
  <dcterms:created xsi:type="dcterms:W3CDTF">2006-08-16T00:00:00Z</dcterms:created>
  <dcterms:modified xsi:type="dcterms:W3CDTF">2023-01-07T18:11:10Z</dcterms:modified>
</cp:coreProperties>
</file>